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D2625-065C-4C8C-B0FD-3D4E866407B0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2520E-CC27-467F-A30E-8110B26744D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9574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AC7B79-A52C-0687-3BBF-A5274EEE8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A3E02B-5452-FD49-33DE-9790FF85C6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E2D902-F943-826C-8B77-58F05FD6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5D2658-4D43-4C5A-7165-11D107066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6D631C6-D51C-4BF5-FAEE-CA50DD359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300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3DCF7C-ED1D-B790-C2DF-674F03DC7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4B8A5B1-E10D-387B-3D2C-F555835602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B8F136-5317-26EF-7DD5-C1C2952F7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F68286A-406A-FE2B-2EDA-3A1B35A26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BF054C3-922C-7FCA-B616-45B473AEF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595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8C4D095-5D5E-2305-459C-FDF4784E67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FEA0E76-025F-9C0E-EE1B-E0251D332E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23BBE6-A101-AE22-D250-D37614356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D1538D-96E7-52F1-2A24-41105526D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5925BF-8CE7-5B5F-FD28-7260B9543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14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0B1231-A9A1-A531-EA55-E2D9B3BED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A097A6-725F-B854-777B-B77B9E148F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B5AB6F-A1F7-F3D0-7D3B-0B68839EF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1D8EED-CAC7-B863-159F-6C6714740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178D00-E4A7-2D19-BF09-90FB1F860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45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78D2F4-A401-BC03-9841-AD6BA5A84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16E0FF2-EFE8-9E6A-11F3-26F801BFF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CABE9B-8E1F-A175-1492-B9877BF38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89C872D-6D95-87C0-1AD5-3601C27E0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34A262C-DCA7-7DC3-2C1A-671211877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087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D6175B-F2B0-8BBF-4376-5F4706D9F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8455C4-87C4-4036-0799-BB41884E98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79397B5-3723-EA0F-B9B1-9B567007E4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1275D45-98CB-9349-3864-853981997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E45D4C8-CE0F-BD10-35F9-CDC18779B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0B08FDD-85F2-5F04-6563-8229D8B17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2849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4B4830-8631-C3AF-B736-50DED3EBE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AF55EC-9D07-1DD0-9E29-474F6EAF5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EEAAFC9-669B-14AA-8643-F3533AD05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7E95A35-B7B3-E8C5-E2D4-39DA899488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8793602-6EFE-20A6-3BA6-FF42A2A496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DC5B425-0F1A-330F-0BC3-A041EA13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14B6A5E-4A29-E344-E45B-A79411BCC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C66B607-279A-0E94-7C70-53994651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816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E94C42-F809-8122-468A-4040D9055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908040A-E318-02D9-D29F-EE6B77C82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FFE1F0D-D150-5BA8-D526-0129F1DF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A55FFF5-092E-EDD4-356E-FB9E3FEB4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454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040C436-FA5A-40DF-EDFD-E6CC7AB33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449B168-98B2-A175-782D-4D2375484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EEAB6C2-97F2-212C-7D2E-EAE51B329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9752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272248-8421-E357-055D-1D7EBD91A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EE981F-6CE2-BC47-D321-6B2B5EF4E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B9036B-6F52-FE17-C589-31A82BE62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4D4586A-33FC-F70A-056F-0A9E8D71F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16A318B-E441-AB07-35D2-01A1E99EB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AED76DE-E822-0863-7631-F6FD760D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5168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DF8AA8-000C-439A-9828-FECA57DAC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F06AA1A-0A5C-F82B-9297-30AD84D53D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E3C7432-5F1E-9C6F-1773-67DF06E60F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38DA3B3-09B6-8032-E2B6-670965FED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2AAD778-4603-6800-B110-49B021B62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2422C0A-A624-1474-47AB-173422540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4189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84251E1-04D9-CDA0-4C8F-58C1C7BA4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D78806-0620-515B-D345-0DEEB08848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9D44D3-B9EB-F4BF-3FA9-AD43EC6DC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B415C-C1A3-452C-BE8E-E7B355D3A957}" type="datetimeFigureOut">
              <a:rPr lang="es-ES" smtClean="0"/>
              <a:t>23/01/2024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9E1072-F855-5AA8-81E9-C3D0622F3B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1A26291-02AE-58CD-B0D8-6E673DB5D4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9A986-7CC9-4A6A-B4F4-3CDCF9CA90D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9134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E6975FF0-D055-F951-7B9F-F7A576359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54" y="190685"/>
            <a:ext cx="11065164" cy="121190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47C858B-2FF2-D80D-7038-5E9DB26153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436" y="5600366"/>
            <a:ext cx="10843492" cy="106694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3280E87-4A9B-705D-2030-F46E5F3E53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08" y="1944253"/>
            <a:ext cx="8673274" cy="1362366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40BDD421-E41A-1523-A66D-5A47AE145D78}"/>
              </a:ext>
            </a:extLst>
          </p:cNvPr>
          <p:cNvSpPr txBox="1"/>
          <p:nvPr/>
        </p:nvSpPr>
        <p:spPr>
          <a:xfrm>
            <a:off x="1163782" y="3851564"/>
            <a:ext cx="783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ALBÚM DE FOTOGRAFÍAS DE LA JORNADA</a:t>
            </a:r>
          </a:p>
        </p:txBody>
      </p:sp>
    </p:spTree>
    <p:extLst>
      <p:ext uri="{BB962C8B-B14F-4D97-AF65-F5344CB8AC3E}">
        <p14:creationId xmlns:p14="http://schemas.microsoft.com/office/powerpoint/2010/main" val="1393062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60EFA229-AD17-51F2-F4EE-7FCDC2F10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54" y="190685"/>
            <a:ext cx="11065164" cy="12119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4EC1346-A8E9-1EAD-CC82-018DB0C3C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436" y="5600366"/>
            <a:ext cx="10843492" cy="1066949"/>
          </a:xfrm>
          <a:prstGeom prst="rect">
            <a:avLst/>
          </a:prstGeom>
        </p:spPr>
      </p:pic>
      <p:pic>
        <p:nvPicPr>
          <p:cNvPr id="12" name="Imagen 11" descr="Texto&#10;&#10;Descripción generada automáticamente con confianza baja">
            <a:extLst>
              <a:ext uri="{FF2B5EF4-FFF2-40B4-BE49-F238E27FC236}">
                <a16:creationId xmlns:a16="http://schemas.microsoft.com/office/drawing/2014/main" id="{DC16BE45-B017-D635-6A2D-411C66F623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1337"/>
            <a:ext cx="6428510" cy="2892830"/>
          </a:xfrm>
          <a:prstGeom prst="rect">
            <a:avLst/>
          </a:prstGeom>
        </p:spPr>
      </p:pic>
      <p:pic>
        <p:nvPicPr>
          <p:cNvPr id="14" name="Imagen 13" descr="Un grupo de personas en un salón&#10;&#10;Descripción generada automáticamente con confianza media">
            <a:extLst>
              <a:ext uri="{FF2B5EF4-FFF2-40B4-BE49-F238E27FC236}">
                <a16:creationId xmlns:a16="http://schemas.microsoft.com/office/drawing/2014/main" id="{3878DE1E-5ACF-AD72-7F23-718654FF2D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510" y="1977356"/>
            <a:ext cx="5689600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624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C79CB7-8D66-BFBC-E71D-42320B2E2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Marcador de contenido 6" descr="Imagen de la pantalla de un televisor&#10;&#10;Descripción generada automáticamente con confianza baja">
            <a:extLst>
              <a:ext uri="{FF2B5EF4-FFF2-40B4-BE49-F238E27FC236}">
                <a16:creationId xmlns:a16="http://schemas.microsoft.com/office/drawing/2014/main" id="{2DC96773-2D6F-326D-BED9-ADDC9856CD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16" y="1325808"/>
            <a:ext cx="9669640" cy="4351338"/>
          </a:xfr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264046C-7670-01F7-5675-D0221E371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54" y="190685"/>
            <a:ext cx="11065164" cy="121190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45086E2-2B61-3FC3-59B9-0615B532C5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436" y="5600366"/>
            <a:ext cx="10843492" cy="106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046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83D5CC-83FE-8167-AA6F-D2CCA05FD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9EF1817-2F90-EAA5-355B-32189BCF46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099" y="230188"/>
            <a:ext cx="11065164" cy="121190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9ACC2E7-DC32-129C-E103-7743DDDE8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436" y="5600366"/>
            <a:ext cx="10843492" cy="1066949"/>
          </a:xfrm>
          <a:prstGeom prst="rect">
            <a:avLst/>
          </a:prstGeom>
        </p:spPr>
      </p:pic>
      <p:pic>
        <p:nvPicPr>
          <p:cNvPr id="7" name="Imagen 6" descr="Un grupo de personas paradas en una montaña&#10;&#10;Descripción generada automáticamente">
            <a:extLst>
              <a:ext uri="{FF2B5EF4-FFF2-40B4-BE49-F238E27FC236}">
                <a16:creationId xmlns:a16="http://schemas.microsoft.com/office/drawing/2014/main" id="{3D8337C7-0475-B2AA-DDBB-8DF01CAF1B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492" y="1944403"/>
            <a:ext cx="5190836" cy="290505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7D5341B-FBC9-80E3-424A-992B656EFA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23851" y="2506085"/>
            <a:ext cx="3281474" cy="184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137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Office PowerPoint</Application>
  <PresentationFormat>Panorámica</PresentationFormat>
  <Paragraphs>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CITA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Marta Carracedo Martinez</dc:creator>
  <cp:lastModifiedBy>Marta Carracedo Martinez</cp:lastModifiedBy>
  <cp:revision>1</cp:revision>
  <dcterms:created xsi:type="dcterms:W3CDTF">2024-01-23T08:27:02Z</dcterms:created>
  <dcterms:modified xsi:type="dcterms:W3CDTF">2024-01-23T08:40:20Z</dcterms:modified>
</cp:coreProperties>
</file>