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02420" y="850390"/>
            <a:ext cx="922019" cy="1953895"/>
          </a:xfrm>
          <a:custGeom>
            <a:avLst/>
            <a:gdLst/>
            <a:ahLst/>
            <a:cxnLst/>
            <a:rect l="l" t="t" r="r" b="b"/>
            <a:pathLst>
              <a:path w="922020" h="1953895">
                <a:moveTo>
                  <a:pt x="461009" y="0"/>
                </a:moveTo>
                <a:lnTo>
                  <a:pt x="400900" y="8229"/>
                </a:lnTo>
                <a:lnTo>
                  <a:pt x="343141" y="32219"/>
                </a:lnTo>
                <a:lnTo>
                  <a:pt x="288201" y="70942"/>
                </a:lnTo>
                <a:lnTo>
                  <a:pt x="236562" y="123367"/>
                </a:lnTo>
                <a:lnTo>
                  <a:pt x="212140" y="154406"/>
                </a:lnTo>
                <a:lnTo>
                  <a:pt x="188734" y="188480"/>
                </a:lnTo>
                <a:lnTo>
                  <a:pt x="166395" y="225463"/>
                </a:lnTo>
                <a:lnTo>
                  <a:pt x="145173" y="265226"/>
                </a:lnTo>
                <a:lnTo>
                  <a:pt x="125158" y="307644"/>
                </a:lnTo>
                <a:lnTo>
                  <a:pt x="106387" y="352590"/>
                </a:lnTo>
                <a:lnTo>
                  <a:pt x="88938" y="399935"/>
                </a:lnTo>
                <a:lnTo>
                  <a:pt x="72859" y="449541"/>
                </a:lnTo>
                <a:lnTo>
                  <a:pt x="58216" y="501294"/>
                </a:lnTo>
                <a:lnTo>
                  <a:pt x="45072" y="555040"/>
                </a:lnTo>
                <a:lnTo>
                  <a:pt x="33477" y="610692"/>
                </a:lnTo>
                <a:lnTo>
                  <a:pt x="23494" y="668083"/>
                </a:lnTo>
                <a:lnTo>
                  <a:pt x="15201" y="727087"/>
                </a:lnTo>
                <a:lnTo>
                  <a:pt x="8648" y="787603"/>
                </a:lnTo>
                <a:lnTo>
                  <a:pt x="3886" y="849477"/>
                </a:lnTo>
                <a:lnTo>
                  <a:pt x="977" y="912596"/>
                </a:lnTo>
                <a:lnTo>
                  <a:pt x="0" y="976820"/>
                </a:lnTo>
                <a:lnTo>
                  <a:pt x="977" y="1041044"/>
                </a:lnTo>
                <a:lnTo>
                  <a:pt x="3886" y="1104163"/>
                </a:lnTo>
                <a:lnTo>
                  <a:pt x="8648" y="1166037"/>
                </a:lnTo>
                <a:lnTo>
                  <a:pt x="15201" y="1226540"/>
                </a:lnTo>
                <a:lnTo>
                  <a:pt x="23494" y="1285557"/>
                </a:lnTo>
                <a:lnTo>
                  <a:pt x="33477" y="1342948"/>
                </a:lnTo>
                <a:lnTo>
                  <a:pt x="45072" y="1398587"/>
                </a:lnTo>
                <a:lnTo>
                  <a:pt x="58216" y="1452346"/>
                </a:lnTo>
                <a:lnTo>
                  <a:pt x="72859" y="1504099"/>
                </a:lnTo>
                <a:lnTo>
                  <a:pt x="88938" y="1553705"/>
                </a:lnTo>
                <a:lnTo>
                  <a:pt x="106387" y="1601050"/>
                </a:lnTo>
                <a:lnTo>
                  <a:pt x="125158" y="1645996"/>
                </a:lnTo>
                <a:lnTo>
                  <a:pt x="145173" y="1688414"/>
                </a:lnTo>
                <a:lnTo>
                  <a:pt x="166395" y="1728177"/>
                </a:lnTo>
                <a:lnTo>
                  <a:pt x="188734" y="1765160"/>
                </a:lnTo>
                <a:lnTo>
                  <a:pt x="212140" y="1799234"/>
                </a:lnTo>
                <a:lnTo>
                  <a:pt x="236562" y="1830273"/>
                </a:lnTo>
                <a:lnTo>
                  <a:pt x="288201" y="1882698"/>
                </a:lnTo>
                <a:lnTo>
                  <a:pt x="343141" y="1921421"/>
                </a:lnTo>
                <a:lnTo>
                  <a:pt x="400900" y="1945411"/>
                </a:lnTo>
                <a:lnTo>
                  <a:pt x="461009" y="1953641"/>
                </a:lnTo>
                <a:lnTo>
                  <a:pt x="491324" y="1951558"/>
                </a:lnTo>
                <a:lnTo>
                  <a:pt x="550316" y="1935327"/>
                </a:lnTo>
                <a:lnTo>
                  <a:pt x="606729" y="1903844"/>
                </a:lnTo>
                <a:lnTo>
                  <a:pt x="660082" y="1858137"/>
                </a:lnTo>
                <a:lnTo>
                  <a:pt x="709879" y="1799234"/>
                </a:lnTo>
                <a:lnTo>
                  <a:pt x="733285" y="1765160"/>
                </a:lnTo>
                <a:lnTo>
                  <a:pt x="755624" y="1728177"/>
                </a:lnTo>
                <a:lnTo>
                  <a:pt x="776846" y="1688414"/>
                </a:lnTo>
                <a:lnTo>
                  <a:pt x="796861" y="1645996"/>
                </a:lnTo>
                <a:lnTo>
                  <a:pt x="815632" y="1601050"/>
                </a:lnTo>
                <a:lnTo>
                  <a:pt x="833081" y="1553705"/>
                </a:lnTo>
                <a:lnTo>
                  <a:pt x="849160" y="1504099"/>
                </a:lnTo>
                <a:lnTo>
                  <a:pt x="863803" y="1452346"/>
                </a:lnTo>
                <a:lnTo>
                  <a:pt x="876947" y="1398587"/>
                </a:lnTo>
                <a:lnTo>
                  <a:pt x="888542" y="1342948"/>
                </a:lnTo>
                <a:lnTo>
                  <a:pt x="898524" y="1285557"/>
                </a:lnTo>
                <a:lnTo>
                  <a:pt x="906818" y="1226540"/>
                </a:lnTo>
                <a:lnTo>
                  <a:pt x="913383" y="1166037"/>
                </a:lnTo>
                <a:lnTo>
                  <a:pt x="918133" y="1104163"/>
                </a:lnTo>
                <a:lnTo>
                  <a:pt x="921042" y="1041044"/>
                </a:lnTo>
                <a:lnTo>
                  <a:pt x="922019" y="976820"/>
                </a:lnTo>
                <a:lnTo>
                  <a:pt x="921042" y="912596"/>
                </a:lnTo>
                <a:lnTo>
                  <a:pt x="918133" y="849477"/>
                </a:lnTo>
                <a:lnTo>
                  <a:pt x="913383" y="787603"/>
                </a:lnTo>
                <a:lnTo>
                  <a:pt x="906818" y="727087"/>
                </a:lnTo>
                <a:lnTo>
                  <a:pt x="898524" y="668083"/>
                </a:lnTo>
                <a:lnTo>
                  <a:pt x="888542" y="610692"/>
                </a:lnTo>
                <a:lnTo>
                  <a:pt x="876947" y="555040"/>
                </a:lnTo>
                <a:lnTo>
                  <a:pt x="863803" y="501294"/>
                </a:lnTo>
                <a:lnTo>
                  <a:pt x="849160" y="449541"/>
                </a:lnTo>
                <a:lnTo>
                  <a:pt x="833081" y="399935"/>
                </a:lnTo>
                <a:lnTo>
                  <a:pt x="815632" y="352590"/>
                </a:lnTo>
                <a:lnTo>
                  <a:pt x="796861" y="307644"/>
                </a:lnTo>
                <a:lnTo>
                  <a:pt x="776846" y="265226"/>
                </a:lnTo>
                <a:lnTo>
                  <a:pt x="755624" y="225463"/>
                </a:lnTo>
                <a:lnTo>
                  <a:pt x="733285" y="188480"/>
                </a:lnTo>
                <a:lnTo>
                  <a:pt x="709879" y="154406"/>
                </a:lnTo>
                <a:lnTo>
                  <a:pt x="685457" y="123367"/>
                </a:lnTo>
                <a:lnTo>
                  <a:pt x="633818" y="70942"/>
                </a:lnTo>
                <a:lnTo>
                  <a:pt x="578878" y="32219"/>
                </a:lnTo>
                <a:lnTo>
                  <a:pt x="521119" y="8229"/>
                </a:lnTo>
                <a:lnTo>
                  <a:pt x="461009" y="0"/>
                </a:lnTo>
                <a:close/>
              </a:path>
            </a:pathLst>
          </a:custGeom>
          <a:solidFill>
            <a:srgbClr val="80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53439"/>
            <a:ext cx="7662545" cy="1955164"/>
          </a:xfrm>
          <a:custGeom>
            <a:avLst/>
            <a:gdLst/>
            <a:ahLst/>
            <a:cxnLst/>
            <a:rect l="l" t="t" r="r" b="b"/>
            <a:pathLst>
              <a:path w="7662545" h="1955164">
                <a:moveTo>
                  <a:pt x="0" y="1954783"/>
                </a:moveTo>
                <a:lnTo>
                  <a:pt x="7662164" y="1954783"/>
                </a:lnTo>
                <a:lnTo>
                  <a:pt x="7662164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solidFill>
            <a:srgbClr val="80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7790" y="847722"/>
            <a:ext cx="8188418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02420" y="850390"/>
            <a:ext cx="922019" cy="1953895"/>
          </a:xfrm>
          <a:custGeom>
            <a:avLst/>
            <a:gdLst/>
            <a:ahLst/>
            <a:cxnLst/>
            <a:rect l="l" t="t" r="r" b="b"/>
            <a:pathLst>
              <a:path w="922020" h="1953895">
                <a:moveTo>
                  <a:pt x="461009" y="0"/>
                </a:moveTo>
                <a:lnTo>
                  <a:pt x="400900" y="8229"/>
                </a:lnTo>
                <a:lnTo>
                  <a:pt x="343141" y="32219"/>
                </a:lnTo>
                <a:lnTo>
                  <a:pt x="288201" y="70942"/>
                </a:lnTo>
                <a:lnTo>
                  <a:pt x="236562" y="123367"/>
                </a:lnTo>
                <a:lnTo>
                  <a:pt x="212140" y="154406"/>
                </a:lnTo>
                <a:lnTo>
                  <a:pt x="188734" y="188480"/>
                </a:lnTo>
                <a:lnTo>
                  <a:pt x="166395" y="225463"/>
                </a:lnTo>
                <a:lnTo>
                  <a:pt x="145173" y="265226"/>
                </a:lnTo>
                <a:lnTo>
                  <a:pt x="125158" y="307644"/>
                </a:lnTo>
                <a:lnTo>
                  <a:pt x="106387" y="352590"/>
                </a:lnTo>
                <a:lnTo>
                  <a:pt x="88938" y="399935"/>
                </a:lnTo>
                <a:lnTo>
                  <a:pt x="72859" y="449541"/>
                </a:lnTo>
                <a:lnTo>
                  <a:pt x="58216" y="501294"/>
                </a:lnTo>
                <a:lnTo>
                  <a:pt x="45072" y="555040"/>
                </a:lnTo>
                <a:lnTo>
                  <a:pt x="33477" y="610692"/>
                </a:lnTo>
                <a:lnTo>
                  <a:pt x="23494" y="668083"/>
                </a:lnTo>
                <a:lnTo>
                  <a:pt x="15201" y="727087"/>
                </a:lnTo>
                <a:lnTo>
                  <a:pt x="8648" y="787603"/>
                </a:lnTo>
                <a:lnTo>
                  <a:pt x="3886" y="849477"/>
                </a:lnTo>
                <a:lnTo>
                  <a:pt x="977" y="912596"/>
                </a:lnTo>
                <a:lnTo>
                  <a:pt x="0" y="976820"/>
                </a:lnTo>
                <a:lnTo>
                  <a:pt x="977" y="1041044"/>
                </a:lnTo>
                <a:lnTo>
                  <a:pt x="3886" y="1104163"/>
                </a:lnTo>
                <a:lnTo>
                  <a:pt x="8648" y="1166037"/>
                </a:lnTo>
                <a:lnTo>
                  <a:pt x="15201" y="1226540"/>
                </a:lnTo>
                <a:lnTo>
                  <a:pt x="23494" y="1285557"/>
                </a:lnTo>
                <a:lnTo>
                  <a:pt x="33477" y="1342948"/>
                </a:lnTo>
                <a:lnTo>
                  <a:pt x="45072" y="1398587"/>
                </a:lnTo>
                <a:lnTo>
                  <a:pt x="58216" y="1452346"/>
                </a:lnTo>
                <a:lnTo>
                  <a:pt x="72859" y="1504099"/>
                </a:lnTo>
                <a:lnTo>
                  <a:pt x="88938" y="1553705"/>
                </a:lnTo>
                <a:lnTo>
                  <a:pt x="106387" y="1601050"/>
                </a:lnTo>
                <a:lnTo>
                  <a:pt x="125158" y="1645996"/>
                </a:lnTo>
                <a:lnTo>
                  <a:pt x="145173" y="1688414"/>
                </a:lnTo>
                <a:lnTo>
                  <a:pt x="166395" y="1728177"/>
                </a:lnTo>
                <a:lnTo>
                  <a:pt x="188734" y="1765160"/>
                </a:lnTo>
                <a:lnTo>
                  <a:pt x="212140" y="1799234"/>
                </a:lnTo>
                <a:lnTo>
                  <a:pt x="236562" y="1830273"/>
                </a:lnTo>
                <a:lnTo>
                  <a:pt x="288201" y="1882698"/>
                </a:lnTo>
                <a:lnTo>
                  <a:pt x="343141" y="1921421"/>
                </a:lnTo>
                <a:lnTo>
                  <a:pt x="400900" y="1945411"/>
                </a:lnTo>
                <a:lnTo>
                  <a:pt x="461009" y="1953641"/>
                </a:lnTo>
                <a:lnTo>
                  <a:pt x="491324" y="1951558"/>
                </a:lnTo>
                <a:lnTo>
                  <a:pt x="550316" y="1935327"/>
                </a:lnTo>
                <a:lnTo>
                  <a:pt x="606729" y="1903844"/>
                </a:lnTo>
                <a:lnTo>
                  <a:pt x="660082" y="1858137"/>
                </a:lnTo>
                <a:lnTo>
                  <a:pt x="709879" y="1799234"/>
                </a:lnTo>
                <a:lnTo>
                  <a:pt x="733285" y="1765160"/>
                </a:lnTo>
                <a:lnTo>
                  <a:pt x="755624" y="1728177"/>
                </a:lnTo>
                <a:lnTo>
                  <a:pt x="776846" y="1688414"/>
                </a:lnTo>
                <a:lnTo>
                  <a:pt x="796861" y="1645996"/>
                </a:lnTo>
                <a:lnTo>
                  <a:pt x="815632" y="1601050"/>
                </a:lnTo>
                <a:lnTo>
                  <a:pt x="833081" y="1553705"/>
                </a:lnTo>
                <a:lnTo>
                  <a:pt x="849160" y="1504099"/>
                </a:lnTo>
                <a:lnTo>
                  <a:pt x="863803" y="1452346"/>
                </a:lnTo>
                <a:lnTo>
                  <a:pt x="876947" y="1398587"/>
                </a:lnTo>
                <a:lnTo>
                  <a:pt x="888542" y="1342948"/>
                </a:lnTo>
                <a:lnTo>
                  <a:pt x="898524" y="1285557"/>
                </a:lnTo>
                <a:lnTo>
                  <a:pt x="906818" y="1226540"/>
                </a:lnTo>
                <a:lnTo>
                  <a:pt x="913383" y="1166037"/>
                </a:lnTo>
                <a:lnTo>
                  <a:pt x="918133" y="1104163"/>
                </a:lnTo>
                <a:lnTo>
                  <a:pt x="921042" y="1041044"/>
                </a:lnTo>
                <a:lnTo>
                  <a:pt x="922019" y="976820"/>
                </a:lnTo>
                <a:lnTo>
                  <a:pt x="921042" y="912596"/>
                </a:lnTo>
                <a:lnTo>
                  <a:pt x="918133" y="849477"/>
                </a:lnTo>
                <a:lnTo>
                  <a:pt x="913383" y="787603"/>
                </a:lnTo>
                <a:lnTo>
                  <a:pt x="906818" y="727087"/>
                </a:lnTo>
                <a:lnTo>
                  <a:pt x="898524" y="668083"/>
                </a:lnTo>
                <a:lnTo>
                  <a:pt x="888542" y="610692"/>
                </a:lnTo>
                <a:lnTo>
                  <a:pt x="876947" y="555040"/>
                </a:lnTo>
                <a:lnTo>
                  <a:pt x="863803" y="501294"/>
                </a:lnTo>
                <a:lnTo>
                  <a:pt x="849160" y="449541"/>
                </a:lnTo>
                <a:lnTo>
                  <a:pt x="833081" y="399935"/>
                </a:lnTo>
                <a:lnTo>
                  <a:pt x="815632" y="352590"/>
                </a:lnTo>
                <a:lnTo>
                  <a:pt x="796861" y="307644"/>
                </a:lnTo>
                <a:lnTo>
                  <a:pt x="776846" y="265226"/>
                </a:lnTo>
                <a:lnTo>
                  <a:pt x="755624" y="225463"/>
                </a:lnTo>
                <a:lnTo>
                  <a:pt x="733285" y="188480"/>
                </a:lnTo>
                <a:lnTo>
                  <a:pt x="709879" y="154406"/>
                </a:lnTo>
                <a:lnTo>
                  <a:pt x="685457" y="123367"/>
                </a:lnTo>
                <a:lnTo>
                  <a:pt x="633818" y="70942"/>
                </a:lnTo>
                <a:lnTo>
                  <a:pt x="578878" y="32219"/>
                </a:lnTo>
                <a:lnTo>
                  <a:pt x="521119" y="8229"/>
                </a:lnTo>
                <a:lnTo>
                  <a:pt x="461009" y="0"/>
                </a:lnTo>
                <a:close/>
              </a:path>
            </a:pathLst>
          </a:custGeom>
          <a:solidFill>
            <a:srgbClr val="80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53439"/>
            <a:ext cx="7662545" cy="1955164"/>
          </a:xfrm>
          <a:custGeom>
            <a:avLst/>
            <a:gdLst/>
            <a:ahLst/>
            <a:cxnLst/>
            <a:rect l="l" t="t" r="r" b="b"/>
            <a:pathLst>
              <a:path w="7662545" h="1955164">
                <a:moveTo>
                  <a:pt x="0" y="1954783"/>
                </a:moveTo>
                <a:lnTo>
                  <a:pt x="7662164" y="1954783"/>
                </a:lnTo>
                <a:lnTo>
                  <a:pt x="7662164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solidFill>
            <a:srgbClr val="80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906780" y="6225540"/>
            <a:ext cx="1840977" cy="4175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1084" y="6225540"/>
            <a:ext cx="1545334" cy="431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4404" y="71628"/>
            <a:ext cx="3355846" cy="701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427976" y="71628"/>
            <a:ext cx="1540763" cy="720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15107" y="5930849"/>
            <a:ext cx="560832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8723" y="2915411"/>
            <a:ext cx="807717" cy="809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3164" y="2923032"/>
            <a:ext cx="812290" cy="809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2175" y="2923030"/>
            <a:ext cx="809242" cy="809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8140" y="2883407"/>
            <a:ext cx="807707" cy="809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2579" y="2923032"/>
            <a:ext cx="807707" cy="809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5495" y="2912364"/>
            <a:ext cx="810755" cy="809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1459" y="2923032"/>
            <a:ext cx="812266" cy="809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2893" y="3835908"/>
            <a:ext cx="869950" cy="1931035"/>
          </a:xfrm>
          <a:custGeom>
            <a:avLst/>
            <a:gdLst/>
            <a:ahLst/>
            <a:cxnLst/>
            <a:rect l="l" t="t" r="r" b="b"/>
            <a:pathLst>
              <a:path w="869950" h="1931035">
                <a:moveTo>
                  <a:pt x="434911" y="0"/>
                </a:moveTo>
                <a:lnTo>
                  <a:pt x="378218" y="8128"/>
                </a:lnTo>
                <a:lnTo>
                  <a:pt x="323722" y="31838"/>
                </a:lnTo>
                <a:lnTo>
                  <a:pt x="271894" y="70116"/>
                </a:lnTo>
                <a:lnTo>
                  <a:pt x="223189" y="121932"/>
                </a:lnTo>
                <a:lnTo>
                  <a:pt x="200151" y="152603"/>
                </a:lnTo>
                <a:lnTo>
                  <a:pt x="178053" y="186283"/>
                </a:lnTo>
                <a:lnTo>
                  <a:pt x="156984" y="222834"/>
                </a:lnTo>
                <a:lnTo>
                  <a:pt x="136969" y="262140"/>
                </a:lnTo>
                <a:lnTo>
                  <a:pt x="118084" y="304063"/>
                </a:lnTo>
                <a:lnTo>
                  <a:pt x="100380" y="348475"/>
                </a:lnTo>
                <a:lnTo>
                  <a:pt x="83908" y="395274"/>
                </a:lnTo>
                <a:lnTo>
                  <a:pt x="68745" y="444296"/>
                </a:lnTo>
                <a:lnTo>
                  <a:pt x="54927" y="495439"/>
                </a:lnTo>
                <a:lnTo>
                  <a:pt x="42519" y="548563"/>
                </a:lnTo>
                <a:lnTo>
                  <a:pt x="31584" y="603554"/>
                </a:lnTo>
                <a:lnTo>
                  <a:pt x="22174" y="660273"/>
                </a:lnTo>
                <a:lnTo>
                  <a:pt x="14338" y="718604"/>
                </a:lnTo>
                <a:lnTo>
                  <a:pt x="8153" y="778395"/>
                </a:lnTo>
                <a:lnTo>
                  <a:pt x="3657" y="839546"/>
                </a:lnTo>
                <a:lnTo>
                  <a:pt x="927" y="901915"/>
                </a:lnTo>
                <a:lnTo>
                  <a:pt x="0" y="965390"/>
                </a:lnTo>
                <a:lnTo>
                  <a:pt x="927" y="1028852"/>
                </a:lnTo>
                <a:lnTo>
                  <a:pt x="3657" y="1091234"/>
                </a:lnTo>
                <a:lnTo>
                  <a:pt x="8153" y="1152385"/>
                </a:lnTo>
                <a:lnTo>
                  <a:pt x="14338" y="1212176"/>
                </a:lnTo>
                <a:lnTo>
                  <a:pt x="22174" y="1270508"/>
                </a:lnTo>
                <a:lnTo>
                  <a:pt x="31584" y="1327226"/>
                </a:lnTo>
                <a:lnTo>
                  <a:pt x="42519" y="1382217"/>
                </a:lnTo>
                <a:lnTo>
                  <a:pt x="54927" y="1435341"/>
                </a:lnTo>
                <a:lnTo>
                  <a:pt x="68745" y="1486484"/>
                </a:lnTo>
                <a:lnTo>
                  <a:pt x="83908" y="1535506"/>
                </a:lnTo>
                <a:lnTo>
                  <a:pt x="100380" y="1582305"/>
                </a:lnTo>
                <a:lnTo>
                  <a:pt x="118084" y="1626717"/>
                </a:lnTo>
                <a:lnTo>
                  <a:pt x="136969" y="1668640"/>
                </a:lnTo>
                <a:lnTo>
                  <a:pt x="156984" y="1707946"/>
                </a:lnTo>
                <a:lnTo>
                  <a:pt x="178053" y="1744497"/>
                </a:lnTo>
                <a:lnTo>
                  <a:pt x="200151" y="1778177"/>
                </a:lnTo>
                <a:lnTo>
                  <a:pt x="223189" y="1808848"/>
                </a:lnTo>
                <a:lnTo>
                  <a:pt x="271894" y="1860664"/>
                </a:lnTo>
                <a:lnTo>
                  <a:pt x="323722" y="1898942"/>
                </a:lnTo>
                <a:lnTo>
                  <a:pt x="378218" y="1922653"/>
                </a:lnTo>
                <a:lnTo>
                  <a:pt x="434911" y="1930781"/>
                </a:lnTo>
                <a:lnTo>
                  <a:pt x="463511" y="1928723"/>
                </a:lnTo>
                <a:lnTo>
                  <a:pt x="519150" y="1912683"/>
                </a:lnTo>
                <a:lnTo>
                  <a:pt x="572376" y="1881555"/>
                </a:lnTo>
                <a:lnTo>
                  <a:pt x="622693" y="1836381"/>
                </a:lnTo>
                <a:lnTo>
                  <a:pt x="669670" y="1778177"/>
                </a:lnTo>
                <a:lnTo>
                  <a:pt x="691756" y="1744497"/>
                </a:lnTo>
                <a:lnTo>
                  <a:pt x="712838" y="1707946"/>
                </a:lnTo>
                <a:lnTo>
                  <a:pt x="732840" y="1668640"/>
                </a:lnTo>
                <a:lnTo>
                  <a:pt x="751738" y="1626717"/>
                </a:lnTo>
                <a:lnTo>
                  <a:pt x="769442" y="1582305"/>
                </a:lnTo>
                <a:lnTo>
                  <a:pt x="785901" y="1535506"/>
                </a:lnTo>
                <a:lnTo>
                  <a:pt x="801077" y="1486484"/>
                </a:lnTo>
                <a:lnTo>
                  <a:pt x="814895" y="1435341"/>
                </a:lnTo>
                <a:lnTo>
                  <a:pt x="827303" y="1382217"/>
                </a:lnTo>
                <a:lnTo>
                  <a:pt x="838238" y="1327226"/>
                </a:lnTo>
                <a:lnTo>
                  <a:pt x="847648" y="1270508"/>
                </a:lnTo>
                <a:lnTo>
                  <a:pt x="855484" y="1212176"/>
                </a:lnTo>
                <a:lnTo>
                  <a:pt x="861669" y="1152385"/>
                </a:lnTo>
                <a:lnTo>
                  <a:pt x="866165" y="1091234"/>
                </a:lnTo>
                <a:lnTo>
                  <a:pt x="868895" y="1028852"/>
                </a:lnTo>
                <a:lnTo>
                  <a:pt x="869822" y="965390"/>
                </a:lnTo>
                <a:lnTo>
                  <a:pt x="868895" y="901915"/>
                </a:lnTo>
                <a:lnTo>
                  <a:pt x="866165" y="839546"/>
                </a:lnTo>
                <a:lnTo>
                  <a:pt x="861669" y="778395"/>
                </a:lnTo>
                <a:lnTo>
                  <a:pt x="855484" y="718604"/>
                </a:lnTo>
                <a:lnTo>
                  <a:pt x="847648" y="660273"/>
                </a:lnTo>
                <a:lnTo>
                  <a:pt x="838238" y="603554"/>
                </a:lnTo>
                <a:lnTo>
                  <a:pt x="827303" y="548563"/>
                </a:lnTo>
                <a:lnTo>
                  <a:pt x="814895" y="495439"/>
                </a:lnTo>
                <a:lnTo>
                  <a:pt x="801077" y="444296"/>
                </a:lnTo>
                <a:lnTo>
                  <a:pt x="785901" y="395274"/>
                </a:lnTo>
                <a:lnTo>
                  <a:pt x="769442" y="348475"/>
                </a:lnTo>
                <a:lnTo>
                  <a:pt x="751738" y="304063"/>
                </a:lnTo>
                <a:lnTo>
                  <a:pt x="732840" y="262140"/>
                </a:lnTo>
                <a:lnTo>
                  <a:pt x="712838" y="222834"/>
                </a:lnTo>
                <a:lnTo>
                  <a:pt x="691756" y="186283"/>
                </a:lnTo>
                <a:lnTo>
                  <a:pt x="669670" y="152603"/>
                </a:lnTo>
                <a:lnTo>
                  <a:pt x="646633" y="121932"/>
                </a:lnTo>
                <a:lnTo>
                  <a:pt x="597928" y="70116"/>
                </a:lnTo>
                <a:lnTo>
                  <a:pt x="546099" y="31838"/>
                </a:lnTo>
                <a:lnTo>
                  <a:pt x="491604" y="8128"/>
                </a:lnTo>
                <a:lnTo>
                  <a:pt x="434911" y="0"/>
                </a:lnTo>
                <a:close/>
              </a:path>
            </a:pathLst>
          </a:custGeom>
          <a:solidFill>
            <a:srgbClr val="D2C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7236" y="3835908"/>
            <a:ext cx="7636509" cy="1931035"/>
          </a:xfrm>
          <a:custGeom>
            <a:avLst/>
            <a:gdLst/>
            <a:ahLst/>
            <a:cxnLst/>
            <a:rect l="l" t="t" r="r" b="b"/>
            <a:pathLst>
              <a:path w="7636509" h="1931035">
                <a:moveTo>
                  <a:pt x="0" y="1930781"/>
                </a:moveTo>
                <a:lnTo>
                  <a:pt x="7636383" y="1930781"/>
                </a:lnTo>
                <a:lnTo>
                  <a:pt x="7636383" y="0"/>
                </a:lnTo>
                <a:lnTo>
                  <a:pt x="0" y="0"/>
                </a:lnTo>
                <a:lnTo>
                  <a:pt x="0" y="1930781"/>
                </a:lnTo>
                <a:close/>
              </a:path>
            </a:pathLst>
          </a:custGeom>
          <a:solidFill>
            <a:srgbClr val="D2C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26276" y="4342891"/>
            <a:ext cx="519747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500" b="1" spc="-10" dirty="0">
                <a:latin typeface="Calibri"/>
                <a:cs typeface="Calibri"/>
              </a:rPr>
              <a:t>20 de septiembre 2024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06780" y="6225540"/>
            <a:ext cx="1840977" cy="417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084" y="6225540"/>
            <a:ext cx="1545334" cy="431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22E03B9-8FB8-2705-AC22-951AE76502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" y="11806"/>
            <a:ext cx="9237764" cy="2799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pic>
        <p:nvPicPr>
          <p:cNvPr id="21" name="Imagen 20" descr="Un grupo de personas en una oficina&#10;&#10;El contenido generado por IA puede ser incorrecto.">
            <a:extLst>
              <a:ext uri="{FF2B5EF4-FFF2-40B4-BE49-F238E27FC236}">
                <a16:creationId xmlns:a16="http://schemas.microsoft.com/office/drawing/2014/main" id="{812944F9-4C63-3C1A-4F3B-E9CAF6450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" y="685800"/>
            <a:ext cx="6858000" cy="5151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pic>
        <p:nvPicPr>
          <p:cNvPr id="20" name="Imagen 19" descr="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12F7CD51-D24C-A85F-0847-960F957DF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027"/>
            <a:ext cx="3810000" cy="5080000"/>
          </a:xfrm>
          <a:prstGeom prst="rect">
            <a:avLst/>
          </a:prstGeom>
        </p:spPr>
      </p:pic>
      <p:pic>
        <p:nvPicPr>
          <p:cNvPr id="18" name="Imagen 17" descr="Un grupo de personas en un salón de clases&#10;&#10;El contenido generado por IA puede ser incorrecto.">
            <a:extLst>
              <a:ext uri="{FF2B5EF4-FFF2-40B4-BE49-F238E27FC236}">
                <a16:creationId xmlns:a16="http://schemas.microsoft.com/office/drawing/2014/main" id="{1D8729AC-8C7F-028E-B9C8-71FBB7093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F0C85-4492-4452-6376-A6409403B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426A2FC-2450-761B-DC4B-A7F23A8B22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pic>
        <p:nvPicPr>
          <p:cNvPr id="16" name="Imagen 15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A094C5F7-C68A-4E84-9D18-82FCC9C42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643"/>
            <a:ext cx="5570930" cy="4178198"/>
          </a:xfrm>
          <a:prstGeom prst="rect">
            <a:avLst/>
          </a:prstGeom>
        </p:spPr>
      </p:pic>
      <p:pic>
        <p:nvPicPr>
          <p:cNvPr id="14" name="Imagen 13" descr="Imagen que contiene interior, techo, cuarto, tabla&#10;&#10;El contenido generado por IA puede ser incorrecto.">
            <a:extLst>
              <a:ext uri="{FF2B5EF4-FFF2-40B4-BE49-F238E27FC236}">
                <a16:creationId xmlns:a16="http://schemas.microsoft.com/office/drawing/2014/main" id="{55C1B8E8-065E-3B40-5722-127EC5E4D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82" y="2423617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9C880-98BB-747F-6B04-89948E2D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237280E2-0918-7F2E-14A3-FC73166A644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pic>
        <p:nvPicPr>
          <p:cNvPr id="12" name="Imagen 11" descr="Un grupo de personas en una sala&#10;&#10;El contenido generado por IA puede ser incorrecto.">
            <a:extLst>
              <a:ext uri="{FF2B5EF4-FFF2-40B4-BE49-F238E27FC236}">
                <a16:creationId xmlns:a16="http://schemas.microsoft.com/office/drawing/2014/main" id="{0B905810-F9FC-F52B-9486-36892D023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728980"/>
            <a:ext cx="5943600" cy="4457700"/>
          </a:xfrm>
          <a:prstGeom prst="rect">
            <a:avLst/>
          </a:prstGeom>
        </p:spPr>
      </p:pic>
      <p:pic>
        <p:nvPicPr>
          <p:cNvPr id="10" name="Imagen 9" descr="Un grupo de personas en un salón de clases&#10;&#10;El contenido generado por IA puede ser incorrecto.">
            <a:extLst>
              <a:ext uri="{FF2B5EF4-FFF2-40B4-BE49-F238E27FC236}">
                <a16:creationId xmlns:a16="http://schemas.microsoft.com/office/drawing/2014/main" id="{8DAFF2CA-15EB-E2BA-7E5D-D60C2AE3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4214368" cy="31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1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7F0BA-BA0F-0A92-AFC5-5FBB299F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3BCEEFA-229B-9C4E-732A-FAE5B859C77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Actuación</a:t>
            </a:r>
            <a:r>
              <a:rPr spc="-45" dirty="0"/>
              <a:t> </a:t>
            </a:r>
            <a:r>
              <a:rPr spc="-5" dirty="0"/>
              <a:t>subvencionada</a:t>
            </a:r>
            <a:r>
              <a:rPr spc="-45" dirty="0"/>
              <a:t> </a:t>
            </a:r>
            <a:r>
              <a:rPr dirty="0"/>
              <a:t>por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España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-10" dirty="0"/>
              <a:t> </a:t>
            </a:r>
            <a:r>
              <a:rPr spc="-5" dirty="0"/>
              <a:t>Gobierno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Aragón</a:t>
            </a:r>
            <a:r>
              <a:rPr spc="-2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spc="-5" dirty="0"/>
              <a:t>cargo</a:t>
            </a:r>
            <a:r>
              <a:rPr spc="-40" dirty="0"/>
              <a:t> </a:t>
            </a:r>
            <a:r>
              <a:rPr dirty="0"/>
              <a:t>al</a:t>
            </a:r>
            <a:r>
              <a:rPr spc="-10" dirty="0"/>
              <a:t> </a:t>
            </a:r>
            <a:r>
              <a:rPr spc="-5" dirty="0"/>
              <a:t>Fondo</a:t>
            </a:r>
            <a:r>
              <a:rPr spc="-1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Inversiones</a:t>
            </a:r>
            <a:r>
              <a:rPr spc="-35" dirty="0"/>
              <a:t> </a:t>
            </a:r>
            <a:r>
              <a:rPr spc="-5" dirty="0"/>
              <a:t>de</a:t>
            </a:r>
            <a:r>
              <a:rPr spc="-85" dirty="0"/>
              <a:t> </a:t>
            </a:r>
            <a:r>
              <a:rPr spc="-5" dirty="0"/>
              <a:t>Teruel</a:t>
            </a:r>
          </a:p>
        </p:txBody>
      </p:sp>
      <p:pic>
        <p:nvPicPr>
          <p:cNvPr id="8" name="Imagen 7" descr="Un grupo de personas en un salón de clases&#10;&#10;El contenido generado por IA puede ser incorrecto.">
            <a:extLst>
              <a:ext uri="{FF2B5EF4-FFF2-40B4-BE49-F238E27FC236}">
                <a16:creationId xmlns:a16="http://schemas.microsoft.com/office/drawing/2014/main" id="{11D5D3BD-F2C3-FF04-C270-369FDE3AA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144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2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124</Words>
  <Application>Microsoft Office PowerPoint</Application>
  <PresentationFormat>Presentación en pantalla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Luna Yani Zabalza Gómez</dc:creator>
  <cp:lastModifiedBy>Marta Carracedo Martinez</cp:lastModifiedBy>
  <cp:revision>2</cp:revision>
  <dcterms:created xsi:type="dcterms:W3CDTF">2025-02-11T10:00:02Z</dcterms:created>
  <dcterms:modified xsi:type="dcterms:W3CDTF">2025-02-11T10:54:29Z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2025-02-11T00:00:00Z</vt:filetime>
  </property>
</Properties>
</file>